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092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>
                <a:solidFill>
                  <a:srgbClr val="37414B"/>
                </a:solidFill>
              </a:rPr>
              <a:t>it </a:t>
            </a:r>
            <a:r>
              <a:rPr lang="en-GB" i="1">
                <a:solidFill>
                  <a:srgbClr val="37414B"/>
                </a:solidFill>
              </a:rPr>
              <a:t>will change to fit a predetermined set of screen and device sizes</a:t>
            </a:r>
            <a:r>
              <a:rPr lang="en-GB">
                <a:solidFill>
                  <a:srgbClr val="37414B"/>
                </a:solidFill>
              </a:rPr>
              <a:t>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000"/>
              <a:t>responds to the layout of the viewing environment, regardless of size of screen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ponsivegridsystem.com" TargetMode="External"/><Relationship Id="rId4" Type="http://schemas.openxmlformats.org/officeDocument/2006/relationships/hyperlink" Target="http://twitter.github.io/bootstrap/" TargetMode="External"/><Relationship Id="rId5" Type="http://schemas.openxmlformats.org/officeDocument/2006/relationships/hyperlink" Target="http://foundation.zurb.com" TargetMode="External"/><Relationship Id="rId6" Type="http://schemas.openxmlformats.org/officeDocument/2006/relationships/hyperlink" Target="http://unsemanti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soft.com" TargetMode="External"/><Relationship Id="rId4" Type="http://schemas.openxmlformats.org/officeDocument/2006/relationships/hyperlink" Target="http://starbucks.com" TargetMode="External"/><Relationship Id="rId5" Type="http://schemas.openxmlformats.org/officeDocument/2006/relationships/hyperlink" Target="http://stuffandnonsense.co.uk/design" TargetMode="External"/><Relationship Id="rId6" Type="http://schemas.openxmlformats.org/officeDocument/2006/relationships/hyperlink" Target="http://mediaqueri.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mobile" TargetMode="External"/><Relationship Id="rId4" Type="http://schemas.openxmlformats.org/officeDocument/2006/relationships/hyperlink" Target="http://www.slideshare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.facebook.com" TargetMode="External"/><Relationship Id="rId4" Type="http://schemas.openxmlformats.org/officeDocument/2006/relationships/hyperlink" Target="http://www.amazon.com/gp/aw/h.html" TargetMode="External"/><Relationship Id="rId5" Type="http://schemas.openxmlformats.org/officeDocument/2006/relationships/hyperlink" Target="http://m.youtube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smashingmagazine.com/2013/03/21/responsive-web-design-with-physical-units/" TargetMode="External"/><Relationship Id="rId4" Type="http://schemas.openxmlformats.org/officeDocument/2006/relationships/hyperlink" Target="http://alistapart.com/article/responsive-web-design" TargetMode="External"/><Relationship Id="rId5" Type="http://schemas.openxmlformats.org/officeDocument/2006/relationships/hyperlink" Target="http://daverupert.com/2013/04/responsive-deliverables/" TargetMode="External"/><Relationship Id="rId6" Type="http://schemas.openxmlformats.org/officeDocument/2006/relationships/hyperlink" Target="http://www.netmagazine.com/tutorials/create-responsive-wirefram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friarsociety.or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nmsdvid.com/snippe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RWD: Responsive Web Design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Responsive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CSS media queries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proportion-based grids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flexible images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Responsive: Ideal for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informational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promotional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content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newspapers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magazines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blogs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galleries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portfolios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Responsive Grid Layouts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Responsive Grid System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Bootstrap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5"/>
              </a:rPr>
              <a:t>Foundation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6"/>
              </a:rPr>
              <a:t>Unsemantic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Responsive Examples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microsoft.com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starbucks.com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5"/>
              </a:rPr>
              <a:t>stuffandnonsense.com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even more: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mediaqueri.es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Adaptive/RESS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>
                <a:solidFill>
                  <a:srgbClr val="B7B7B7"/>
                </a:solidFill>
              </a:rPr>
              <a:t>CSS media queries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>
                <a:solidFill>
                  <a:srgbClr val="B7B7B7"/>
                </a:solidFill>
              </a:rPr>
              <a:t>proportion-based grids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>
                <a:solidFill>
                  <a:srgbClr val="B7B7B7"/>
                </a:solidFill>
              </a:rPr>
              <a:t>flexible images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+ device detection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Adaptive/RESS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BBC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slideshare.net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Dedicated Mobile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separate sites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streamlined functionality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Dedicated Mobile: Ideal for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search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travel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retail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m.facebook.com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m.amazon.com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Dedicated Mobile Examples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m.facebook.com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m.amazon.com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5"/>
              </a:rPr>
              <a:t>m.youtube.com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Responsive Grids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Based on percentages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Have width breakpoints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Should use SVG for images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4614332" cy="6857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0" name="Shape 30"/>
          <p:cNvSpPr/>
          <p:nvPr/>
        </p:nvSpPr>
        <p:spPr>
          <a:xfrm>
            <a:off x="4811354" y="1899076"/>
            <a:ext cx="4115470" cy="305984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3"/>
              </a:rPr>
              <a:t>Smashing Magazine on mobile screen sizes</a:t>
            </a:r>
            <a:r>
              <a:rPr lang="en-GB"/>
              <a:t>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4"/>
              </a:rPr>
              <a:t>A List Apart discussion of RWD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5"/>
              </a:rPr>
              <a:t>@davatron5000 on Microsoft RWD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 u="sng">
                <a:solidFill>
                  <a:schemeClr val="hlink"/>
                </a:solidFill>
                <a:hlinkClick r:id="rId6"/>
              </a:rPr>
              <a:t>Wirefy tutorial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Resources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u="sng"/>
              <a:t>Fun</a:t>
            </a:r>
            <a:r>
              <a:rPr lang="en-GB"/>
              <a:t>damentals of RWD!: An Example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/>
              <a:t>It's possible to use RWD with WordPress!:</a:t>
            </a:r>
          </a:p>
          <a:p>
            <a:pPr lvl="0" rtl="0"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http://www.friarsociety.org</a:t>
            </a:r>
          </a:p>
          <a:p>
            <a:endParaRPr lang="en-GB" u="sng">
              <a:solidFill>
                <a:schemeClr val="hlink"/>
              </a:solidFill>
              <a:hlinkClick r:id="rId3"/>
            </a:endParaRPr>
          </a:p>
          <a:p>
            <a:endParaRPr lang="en-GB" u="sng">
              <a:solidFill>
                <a:schemeClr val="hlink"/>
              </a:solidFill>
              <a:hlinkClick r:id="rId3"/>
            </a:endParaRPr>
          </a:p>
          <a:p>
            <a:pPr lvl="0" rtl="0">
              <a:buNone/>
            </a:pPr>
            <a:r>
              <a:rPr lang="en-GB"/>
              <a:t>Like all WordPress themes, there's a style.css.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255337"/>
            <a:ext cx="8229600" cy="631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Theme Name: Friar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Theme URI: http://friarsociety.org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Author: Michael Redding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Version: 1.0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Tags: responsive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/** include other CSS files **/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@import url('css/html5-reset.css');</a:t>
            </a:r>
          </a:p>
          <a:p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/** specific stylesheets **/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/** mobile **/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@import url('css/mobile.css') screen and (max-width: 740px);</a:t>
            </a:r>
          </a:p>
          <a:p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/** tablet **/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@import url('css/tablet.css') screen and (min-width: 741px) and (max-width: 1024px);</a:t>
            </a:r>
          </a:p>
          <a:p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/** desktop **/</a:t>
            </a:r>
          </a:p>
          <a:p>
            <a:pPr lvl="0" rtl="0"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@import url('css/desktop.css') screen and (min-width: 1025px);</a:t>
            </a:r>
          </a:p>
          <a:p>
            <a:endParaRPr lang="en-GB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23900" y="577150"/>
            <a:ext cx="2896199" cy="627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blockquote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b="1" dirty="0">
                <a:latin typeface="Courier New"/>
                <a:ea typeface="Courier New"/>
                <a:cs typeface="Courier New"/>
                <a:sym typeface="Courier New"/>
              </a:rPr>
              <a:t>	margin: 0 18px;</a:t>
            </a:r>
          </a:p>
          <a:p>
            <a:pPr lvl="0" rtl="0">
              <a:buNone/>
            </a:pPr>
            <a:r>
              <a:rPr lang="en-GB" sz="1400" b="1" dirty="0">
                <a:latin typeface="Courier New"/>
                <a:ea typeface="Courier New"/>
                <a:cs typeface="Courier New"/>
                <a:sym typeface="Courier New"/>
              </a:rPr>
              <a:t>	padding: 0 18px;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i="1" dirty="0">
                <a:latin typeface="Courier New"/>
                <a:ea typeface="Courier New"/>
                <a:cs typeface="Courier New"/>
                <a:sym typeface="Courier New"/>
              </a:rPr>
              <a:t>border-left: 1px solid #ccc;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div#page-wrapper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b="1" dirty="0">
                <a:latin typeface="Courier New"/>
                <a:ea typeface="Courier New"/>
                <a:cs typeface="Courier New"/>
                <a:sym typeface="Courier New"/>
              </a:rPr>
              <a:t>	width: 100%;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b="1" dirty="0">
                <a:latin typeface="Courier New"/>
                <a:ea typeface="Courier New"/>
                <a:cs typeface="Courier New"/>
                <a:sym typeface="Courier New"/>
              </a:rPr>
              <a:t>	min-height: 400px;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b="1" dirty="0">
                <a:latin typeface="Courier New"/>
                <a:ea typeface="Courier New"/>
                <a:cs typeface="Courier New"/>
                <a:sym typeface="Courier New"/>
              </a:rPr>
              <a:t>	margin: 0 auto;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figure, 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figure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figcaption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width: 90%;</a:t>
            </a:r>
          </a:p>
          <a:p>
            <a:pPr lvl="0" rtl="0"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0" y="579725"/>
            <a:ext cx="2896199" cy="627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blockquote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margin: 0 36px;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padding: 0 36px;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i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border-left: 1px solid #ccc;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 smtClean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 smtClean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div#page-wrapper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width: 960px;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min-height: 400px;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figure, 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figure </a:t>
            </a: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figcaption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width: 80%;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3"/>
          </p:nvPr>
        </p:nvSpPr>
        <p:spPr>
          <a:xfrm>
            <a:off x="6247800" y="577150"/>
            <a:ext cx="2896199" cy="627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blockquote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margin: 0;</a:t>
            </a:r>
          </a:p>
          <a:p>
            <a:pPr lvl="0" rtl="0"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padding: 0 12px;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i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border-left: 1px solid #ccc;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 smtClean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 smtClean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div#page-wrapper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width: 100%;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b="1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margin: 0 auto;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 smtClean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-GB" sz="1400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figure, 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figure </a:t>
            </a:r>
            <a:r>
              <a:rPr lang="en-GB" sz="1400" dirty="0" err="1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figcaption</a:t>
            </a: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	width: 100%;</a:t>
            </a:r>
          </a:p>
          <a:p>
            <a:pPr lvl="0" rtl="0">
              <a:buNone/>
            </a:pPr>
            <a:r>
              <a:rPr lang="en-GB" sz="1400" dirty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4"/>
          </p:nvPr>
        </p:nvSpPr>
        <p:spPr>
          <a:xfrm>
            <a:off x="0" y="0"/>
            <a:ext cx="2750100" cy="72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400" b="1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desktop.css</a:t>
            </a:r>
            <a:endParaRPr lang="en-GB" sz="2400" b="1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5"/>
          </p:nvPr>
        </p:nvSpPr>
        <p:spPr>
          <a:xfrm>
            <a:off x="3123900" y="0"/>
            <a:ext cx="2750100" cy="72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400" b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tablet.css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6"/>
          </p:nvPr>
        </p:nvSpPr>
        <p:spPr>
          <a:xfrm>
            <a:off x="6247800" y="0"/>
            <a:ext cx="2921400" cy="72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400" b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mobile.css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2874525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0" name="Shape 160"/>
          <p:cNvCxnSpPr/>
          <p:nvPr/>
        </p:nvCxnSpPr>
        <p:spPr>
          <a:xfrm>
            <a:off x="60201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1" name="Shape 161"/>
          <p:cNvCxnSpPr/>
          <p:nvPr/>
        </p:nvCxnSpPr>
        <p:spPr>
          <a:xfrm rot="10800000" flipH="1">
            <a:off x="0" y="576250"/>
            <a:ext cx="9221999" cy="90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2" name="Shape 162"/>
          <p:cNvCxnSpPr/>
          <p:nvPr/>
        </p:nvCxnSpPr>
        <p:spPr>
          <a:xfrm rot="10800000" flipH="1">
            <a:off x="-39000" y="2549475"/>
            <a:ext cx="9221999" cy="90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3" name="Shape 163"/>
          <p:cNvCxnSpPr/>
          <p:nvPr/>
        </p:nvCxnSpPr>
        <p:spPr>
          <a:xfrm rot="10800000" flipH="1">
            <a:off x="-39000" y="4500874"/>
            <a:ext cx="9221999" cy="90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Terms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Media queries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SVG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Responsive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Adaptive/RESS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Dedicated mobile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Media Queries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@media screen and (min-width:500px) { </a:t>
            </a:r>
          </a:p>
          <a:p>
            <a:endParaRPr lang="en-GB"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div#id-name {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property: value;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property: value;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-GB" sz="180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Media Queries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There are a </a:t>
            </a:r>
            <a:r>
              <a:rPr lang="en-GB" sz="2400" u="sng">
                <a:latin typeface="Verdana"/>
                <a:ea typeface="Verdana"/>
                <a:cs typeface="Verdana"/>
                <a:sym typeface="Verdana"/>
              </a:rPr>
              <a:t>LOT</a:t>
            </a: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 of mobile devices! ... so ...</a:t>
            </a:r>
          </a:p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There are a </a:t>
            </a:r>
            <a:r>
              <a:rPr lang="en-GB" sz="2400" u="sng">
                <a:latin typeface="Verdana"/>
                <a:ea typeface="Verdana"/>
                <a:cs typeface="Verdana"/>
                <a:sym typeface="Verdana"/>
              </a:rPr>
              <a:t>LOT</a:t>
            </a: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 of media queries!</a:t>
            </a:r>
          </a:p>
          <a:p>
            <a:endParaRPr lang="en-GB" sz="2400">
              <a:latin typeface="Verdana"/>
              <a:ea typeface="Verdana"/>
              <a:cs typeface="Verdana"/>
              <a:sym typeface="Verdana"/>
            </a:endParaRPr>
          </a:p>
          <a:p>
            <a:endParaRPr lang="en-GB" sz="240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buNone/>
            </a:pPr>
            <a:r>
              <a:rPr lang="en-GB" sz="24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http://nmsdvid.com/snippets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Media Queries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677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Which should you use?  Generally, use three breakpoints.</a:t>
            </a:r>
          </a:p>
          <a:p>
            <a:endParaRPr lang="en-GB" sz="240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Mobile: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@media screen and (max-width: 740px);</a:t>
            </a:r>
          </a:p>
          <a:p>
            <a:endParaRPr lang="en-GB"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Tablet: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@media screen and (min-width: 741px) and (max-width: 1024px);</a:t>
            </a:r>
          </a:p>
          <a:p>
            <a:endParaRPr lang="en-GB"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-GB" sz="2400">
                <a:latin typeface="Verdana"/>
                <a:ea typeface="Verdana"/>
                <a:cs typeface="Verdana"/>
                <a:sym typeface="Verdana"/>
              </a:rPr>
              <a:t>Desktop:</a:t>
            </a:r>
          </a:p>
          <a:p>
            <a:pPr lvl="0" rtl="0"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@media screen and (min-width: 1024px);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957387" y="2128837"/>
            <a:ext cx="5229225" cy="26003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Media Queries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/>
              <a:t>@media cat and (status: grumpy) {</a:t>
            </a:r>
          </a:p>
          <a:p>
            <a:pPr lvl="0" rtl="0">
              <a:buNone/>
            </a:pPr>
            <a:r>
              <a:rPr lang="en-GB" dirty="0" smtClean="0"/>
              <a:t>	take</a:t>
            </a:r>
            <a:r>
              <a:rPr lang="en-GB" dirty="0"/>
              <a:t>-photo: yes;</a:t>
            </a:r>
          </a:p>
          <a:p>
            <a:pPr>
              <a:buNone/>
            </a:pPr>
            <a:r>
              <a:rPr lang="en-GB" dirty="0"/>
              <a:t>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SVG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GB"/>
              <a:t>scalable vector graphics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smaller file size</a:t>
            </a:r>
          </a:p>
          <a:p>
            <a:pPr marL="914400" lvl="1" indent="-3810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look good on many screens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Macintosh PowerPoint</Application>
  <PresentationFormat>On-screen Show (4:3)</PresentationFormat>
  <Paragraphs>191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/>
      <vt:lpstr>RWD: Responsive Web Design</vt:lpstr>
      <vt:lpstr>PowerPoint Presentation</vt:lpstr>
      <vt:lpstr>Terms</vt:lpstr>
      <vt:lpstr>Media Queries</vt:lpstr>
      <vt:lpstr>Media Queries</vt:lpstr>
      <vt:lpstr>Media Queries</vt:lpstr>
      <vt:lpstr>PowerPoint Presentation</vt:lpstr>
      <vt:lpstr>Media Queries</vt:lpstr>
      <vt:lpstr>SVG</vt:lpstr>
      <vt:lpstr>Responsive</vt:lpstr>
      <vt:lpstr>Responsive: Ideal for</vt:lpstr>
      <vt:lpstr>Responsive Grid Layouts</vt:lpstr>
      <vt:lpstr>Responsive Examples</vt:lpstr>
      <vt:lpstr>Adaptive/RESS</vt:lpstr>
      <vt:lpstr>Adaptive/RESS</vt:lpstr>
      <vt:lpstr>Dedicated Mobile</vt:lpstr>
      <vt:lpstr>Dedicated Mobile: Ideal for</vt:lpstr>
      <vt:lpstr>Dedicated Mobile Examples</vt:lpstr>
      <vt:lpstr>Responsive Grids</vt:lpstr>
      <vt:lpstr>Resources</vt:lpstr>
      <vt:lpstr>Fundamentals of RWD!: An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RWD: Responsive Web Design</dc:title>
  <cp:lastModifiedBy>cary-anne</cp:lastModifiedBy>
  <cp:revision>1</cp:revision>
  <dcterms:modified xsi:type="dcterms:W3CDTF">2013-10-11T21:41:18Z</dcterms:modified>
</cp:coreProperties>
</file>